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3" r:id="rId5"/>
    <p:sldId id="264" r:id="rId6"/>
    <p:sldId id="265" r:id="rId7"/>
    <p:sldId id="260" r:id="rId8"/>
    <p:sldId id="261" r:id="rId9"/>
    <p:sldId id="262" r:id="rId10"/>
    <p:sldId id="259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77" autoAdjust="0"/>
    <p:restoredTop sz="94602" autoAdjust="0"/>
  </p:normalViewPr>
  <p:slideViewPr>
    <p:cSldViewPr snapToGrid="0" snapToObjects="1">
      <p:cViewPr varScale="1">
        <p:scale>
          <a:sx n="55" d="100"/>
          <a:sy n="55" d="100"/>
        </p:scale>
        <p:origin x="-62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F5171-5C10-564B-AC7B-57A665992C40}" type="datetimeFigureOut">
              <a:rPr lang="en-US" smtClean="0"/>
              <a:t>16-05-11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13BD9-AD6A-6846-BC82-A4DC981BE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5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13BD9-AD6A-6846-BC82-A4DC981BE1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756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-He sailed into the ocean not knowing where he would land.</a:t>
            </a:r>
          </a:p>
          <a:p>
            <a:r>
              <a:rPr lang="en-US" sz="1200" dirty="0" smtClean="0"/>
              <a:t>-He went off to America because he wanted to find gold, pearls and spices.</a:t>
            </a:r>
          </a:p>
          <a:p>
            <a:r>
              <a:rPr lang="en-US" sz="1200" dirty="0" smtClean="0"/>
              <a:t>-He claims he found America.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13BD9-AD6A-6846-BC82-A4DC981BE18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979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Every ones</a:t>
            </a:r>
            <a:r>
              <a:rPr lang="en-US" baseline="0" dirty="0" smtClean="0"/>
              <a:t> heard of the poem  but who really was Christopher Columbus? He was a great navigator and organizer of expeditions.</a:t>
            </a:r>
            <a:r>
              <a:rPr lang="en-US" sz="1200" dirty="0" smtClean="0"/>
              <a:t> He sailed across the Atlantic ocean and got fame from it it.</a:t>
            </a:r>
          </a:p>
          <a:p>
            <a:r>
              <a:rPr lang="en-US" sz="1200" dirty="0" smtClean="0"/>
              <a:t>-He brought diseases from place to place.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13BD9-AD6A-6846-BC82-A4DC981BE1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623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He was born 1451</a:t>
            </a:r>
          </a:p>
          <a:p>
            <a:r>
              <a:rPr lang="en-US" sz="1200" dirty="0" smtClean="0"/>
              <a:t>-He was the oldest of 5 children.</a:t>
            </a:r>
          </a:p>
          <a:p>
            <a:r>
              <a:rPr lang="en-US" sz="1200" dirty="0" smtClean="0"/>
              <a:t>-Christopher formal education ended at about age 14.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13BD9-AD6A-6846-BC82-A4DC981BE18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830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Struggling against the power of Ottoman Empire-conquered much of southeastern</a:t>
            </a:r>
          </a:p>
          <a:p>
            <a:r>
              <a:rPr lang="en-US" sz="1200" dirty="0" smtClean="0"/>
              <a:t>Europe. (1451)</a:t>
            </a:r>
          </a:p>
          <a:p>
            <a:r>
              <a:rPr lang="en-US" sz="1200" dirty="0" smtClean="0"/>
              <a:t>-Ottoman took control of </a:t>
            </a:r>
            <a:r>
              <a:rPr lang="en-US" sz="1200" dirty="0" err="1" smtClean="0"/>
              <a:t>constantinople</a:t>
            </a:r>
            <a:r>
              <a:rPr lang="en-US" sz="1200" dirty="0" smtClean="0"/>
              <a:t>, lots of trade between Europe and Asia</a:t>
            </a:r>
          </a:p>
          <a:p>
            <a:r>
              <a:rPr lang="en-US" sz="1200" dirty="0" smtClean="0"/>
              <a:t>-Constantinople became the capital of there </a:t>
            </a:r>
            <a:r>
              <a:rPr lang="en-US" sz="1200" dirty="0" err="1" smtClean="0"/>
              <a:t>empireStruggling</a:t>
            </a:r>
            <a:r>
              <a:rPr lang="en-US" sz="1200" dirty="0" smtClean="0"/>
              <a:t> against the power of Ottoman Empire-conquered much of southeastern</a:t>
            </a:r>
          </a:p>
          <a:p>
            <a:r>
              <a:rPr lang="en-US" sz="1200" dirty="0" smtClean="0"/>
              <a:t>Europe. (1451)</a:t>
            </a:r>
          </a:p>
          <a:p>
            <a:r>
              <a:rPr lang="en-US" sz="1200" dirty="0" smtClean="0"/>
              <a:t>-Ottoman took control of </a:t>
            </a:r>
            <a:r>
              <a:rPr lang="en-US" sz="1200" dirty="0" err="1" smtClean="0"/>
              <a:t>constantinople</a:t>
            </a:r>
            <a:r>
              <a:rPr lang="en-US" sz="1200" dirty="0" smtClean="0"/>
              <a:t>, lots of trade between Europe and Asia</a:t>
            </a:r>
          </a:p>
          <a:p>
            <a:r>
              <a:rPr lang="en-US" sz="1200" dirty="0" smtClean="0"/>
              <a:t>-Constantinople became the capital of there empire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13BD9-AD6A-6846-BC82-A4DC981BE18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3574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In his teenage years, he was pushed into working as an agent for commercial families, so</a:t>
            </a:r>
            <a:r>
              <a:rPr lang="en-US" sz="1200" baseline="0" dirty="0" smtClean="0"/>
              <a:t> for </a:t>
            </a:r>
            <a:r>
              <a:rPr lang="en-US" sz="1200" baseline="0" dirty="0" err="1" smtClean="0"/>
              <a:t>familys</a:t>
            </a:r>
            <a:r>
              <a:rPr lang="en-US" sz="1200" baseline="0" dirty="0" smtClean="0"/>
              <a:t> with trading businesses.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13BD9-AD6A-6846-BC82-A4DC981BE18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79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First voyage was to southwestern Spain.</a:t>
            </a:r>
          </a:p>
          <a:p>
            <a:r>
              <a:rPr lang="en-US" sz="1200" dirty="0" smtClean="0"/>
              <a:t>-He had 90 or more  crew members on board.</a:t>
            </a:r>
          </a:p>
          <a:p>
            <a:r>
              <a:rPr lang="en-US" sz="1200" dirty="0" smtClean="0"/>
              <a:t>-October 12. Before noon he landed the ships in the Caribbean sea. On a island called San Salvador. (Spanish for holy savior)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13BD9-AD6A-6846-BC82-A4DC981BE18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54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en-US" sz="1200" dirty="0" smtClean="0"/>
              <a:t>First European to discover North America.</a:t>
            </a:r>
          </a:p>
          <a:p>
            <a:pPr marL="342900" indent="-342900">
              <a:buFontTx/>
              <a:buChar char="-"/>
            </a:pPr>
            <a:r>
              <a:rPr lang="en-US" sz="1200" dirty="0" smtClean="0"/>
              <a:t>Between 1485, Columbus made several voyages to the canary island.</a:t>
            </a:r>
          </a:p>
          <a:p>
            <a:pPr marL="342900" indent="-342900">
              <a:buFontTx/>
              <a:buChar char="-"/>
            </a:pPr>
            <a:r>
              <a:rPr lang="en-US" sz="1200" dirty="0" smtClean="0"/>
              <a:t>Columbus and his son went to Spain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13BD9-AD6A-6846-BC82-A4DC981BE18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771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-Has been hailed as the “discoverer’’ of the new world.</a:t>
            </a:r>
          </a:p>
          <a:p>
            <a:r>
              <a:rPr lang="en-US" sz="1200" dirty="0" smtClean="0"/>
              <a:t>-Columbus returned to Spain for the last time in 1504 and died two years later at the age of about 54.</a:t>
            </a:r>
          </a:p>
          <a:p>
            <a:r>
              <a:rPr lang="en-US" sz="1200" dirty="0" smtClean="0"/>
              <a:t>-Went to sea as a teenager and went on to become a master navigator.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13BD9-AD6A-6846-BC82-A4DC981BE18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6111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Columbus made four voyages to the new world.</a:t>
            </a:r>
          </a:p>
          <a:p>
            <a:r>
              <a:rPr lang="en-US" sz="1200" dirty="0" smtClean="0"/>
              <a:t>-Columbus returned to Spain in chains in 1500</a:t>
            </a:r>
          </a:p>
          <a:p>
            <a:r>
              <a:rPr lang="en-US" sz="1200" dirty="0" smtClean="0"/>
              <a:t>-A lunar eclipse may have saved Columbus.</a:t>
            </a:r>
          </a:p>
          <a:p>
            <a:r>
              <a:rPr lang="en-US" sz="1200" dirty="0" smtClean="0"/>
              <a:t>-Even in death, Columbus continued to cross the Atlantic. 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13BD9-AD6A-6846-BC82-A4DC981BE18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676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127A-680E-794B-A839-B92820093BF8}" type="datetimeFigureOut">
              <a:rPr lang="en-US" smtClean="0"/>
              <a:t>16-05-11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120F-2E47-E244-AF24-24A8C4C8E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102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127A-680E-794B-A839-B92820093BF8}" type="datetimeFigureOut">
              <a:rPr lang="en-US" smtClean="0"/>
              <a:t>16-05-11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120F-2E47-E244-AF24-24A8C4C8E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51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127A-680E-794B-A839-B92820093BF8}" type="datetimeFigureOut">
              <a:rPr lang="en-US" smtClean="0"/>
              <a:t>16-05-11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120F-2E47-E244-AF24-24A8C4C8E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923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127A-680E-794B-A839-B92820093BF8}" type="datetimeFigureOut">
              <a:rPr lang="en-US" smtClean="0"/>
              <a:t>16-05-11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120F-2E47-E244-AF24-24A8C4C8E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56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127A-680E-794B-A839-B92820093BF8}" type="datetimeFigureOut">
              <a:rPr lang="en-US" smtClean="0"/>
              <a:t>16-05-11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120F-2E47-E244-AF24-24A8C4C8E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98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127A-680E-794B-A839-B92820093BF8}" type="datetimeFigureOut">
              <a:rPr lang="en-US" smtClean="0"/>
              <a:t>16-05-11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120F-2E47-E244-AF24-24A8C4C8E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310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127A-680E-794B-A839-B92820093BF8}" type="datetimeFigureOut">
              <a:rPr lang="en-US" smtClean="0"/>
              <a:t>16-05-11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120F-2E47-E244-AF24-24A8C4C8E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62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127A-680E-794B-A839-B92820093BF8}" type="datetimeFigureOut">
              <a:rPr lang="en-US" smtClean="0"/>
              <a:t>16-05-11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120F-2E47-E244-AF24-24A8C4C8E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9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127A-680E-794B-A839-B92820093BF8}" type="datetimeFigureOut">
              <a:rPr lang="en-US" smtClean="0"/>
              <a:t>16-05-11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120F-2E47-E244-AF24-24A8C4C8E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820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127A-680E-794B-A839-B92820093BF8}" type="datetimeFigureOut">
              <a:rPr lang="en-US" smtClean="0"/>
              <a:t>16-05-11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120F-2E47-E244-AF24-24A8C4C8E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95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127A-680E-794B-A839-B92820093BF8}" type="datetimeFigureOut">
              <a:rPr lang="en-US" smtClean="0"/>
              <a:t>16-05-11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120F-2E47-E244-AF24-24A8C4C8E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25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8127A-680E-794B-A839-B92820093BF8}" type="datetimeFigureOut">
              <a:rPr lang="en-US" smtClean="0"/>
              <a:t>16-05-11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3120F-2E47-E244-AF24-24A8C4C8E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94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graphyonline.net/adventurers/christopher-columbus.html" TargetMode="External"/><Relationship Id="rId4" Type="http://schemas.openxmlformats.org/officeDocument/2006/relationships/hyperlink" Target="http://www.littlesproutphotography.com/blog/category/san-diego-newborn-baby-photography/page/2/" TargetMode="External"/><Relationship Id="rId5" Type="http://schemas.openxmlformats.org/officeDocument/2006/relationships/hyperlink" Target="http://kids.britannica.com/elementary/art-88703/The-four-voyages-of-Christopher-Columbus" TargetMode="External"/><Relationship Id="rId6" Type="http://schemas.openxmlformats.org/officeDocument/2006/relationships/hyperlink" Target="http://www.bbc.com/news/world-us-canada-27397579" TargetMode="External"/><Relationship Id="rId7" Type="http://schemas.openxmlformats.org/officeDocument/2006/relationships/hyperlink" Target="http://www.philart.net/person/Christopher_Columbus/16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orldbookonline.com/student/article?id=ar125200&amp;st=christopher+columbus%23tab=homepag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Christopher Columbus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Amanda, Morgen and Kamilla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Social studies 8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Mr. Lilly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960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Conclusion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-He sailed into the ocean not knowing where he would land.</a:t>
            </a:r>
          </a:p>
          <a:p>
            <a:r>
              <a:rPr lang="en-US" sz="2400" dirty="0" smtClean="0"/>
              <a:t>-He went off to America because he wanted to find gold, pearls and spices.</a:t>
            </a:r>
          </a:p>
          <a:p>
            <a:r>
              <a:rPr lang="en-US" sz="2400" dirty="0" smtClean="0"/>
              <a:t>-He claims he found America.</a:t>
            </a:r>
            <a:endParaRPr lang="en-US" sz="2400" dirty="0"/>
          </a:p>
        </p:txBody>
      </p:sp>
      <p:pic>
        <p:nvPicPr>
          <p:cNvPr id="7" name="Content Placeholder 6" descr="christopher-columbus-route-map-1.jp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3" t="-1215" r="43575" b="1215"/>
          <a:stretch/>
        </p:blipFill>
        <p:spPr/>
      </p:pic>
    </p:spTree>
    <p:extLst>
      <p:ext uri="{BB962C8B-B14F-4D97-AF65-F5344CB8AC3E}">
        <p14:creationId xmlns:p14="http://schemas.microsoft.com/office/powerpoint/2010/main" val="909523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hlinkClick r:id="rId2"/>
              </a:rPr>
              <a:t>http://www.worldbookonline.com/student/article?id=ar125200&amp;st=christopher+columbus#tab=</a:t>
            </a:r>
            <a:r>
              <a:rPr lang="en-US" sz="2400" dirty="0" smtClean="0">
                <a:hlinkClick r:id="rId2"/>
              </a:rPr>
              <a:t>homepage</a:t>
            </a:r>
            <a:endParaRPr lang="en-US" sz="2400" dirty="0" smtClean="0"/>
          </a:p>
          <a:p>
            <a:r>
              <a:rPr lang="en-US" sz="2400" dirty="0">
                <a:hlinkClick r:id="rId3"/>
              </a:rPr>
              <a:t>http://www.biographyonline.net/adventurers/christopher-</a:t>
            </a:r>
            <a:r>
              <a:rPr lang="en-US" sz="2400" dirty="0" smtClean="0">
                <a:hlinkClick r:id="rId3"/>
              </a:rPr>
              <a:t>columbus.html</a:t>
            </a:r>
            <a:endParaRPr lang="en-US" sz="2400" dirty="0" smtClean="0"/>
          </a:p>
          <a:p>
            <a:r>
              <a:rPr lang="en-US" sz="2400" dirty="0">
                <a:hlinkClick r:id="rId4"/>
              </a:rPr>
              <a:t>http://www.littlesproutphotography.com/blog/category/san-diego-newborn-baby-photography/page/2</a:t>
            </a:r>
            <a:r>
              <a:rPr lang="en-US" sz="2400" dirty="0" smtClean="0">
                <a:hlinkClick r:id="rId4"/>
              </a:rPr>
              <a:t>/</a:t>
            </a:r>
            <a:endParaRPr lang="en-US" sz="2400" dirty="0" smtClean="0"/>
          </a:p>
          <a:p>
            <a:r>
              <a:rPr lang="en-US" sz="2400" dirty="0">
                <a:hlinkClick r:id="rId5"/>
              </a:rPr>
              <a:t>http://kids.britannica.com/elementary/art-88703/The-four-voyages-of-Christopher-</a:t>
            </a:r>
            <a:r>
              <a:rPr lang="en-US" sz="2400" dirty="0" smtClean="0">
                <a:hlinkClick r:id="rId5"/>
              </a:rPr>
              <a:t>Columbus</a:t>
            </a:r>
            <a:endParaRPr lang="en-US" sz="2400" dirty="0" smtClean="0"/>
          </a:p>
          <a:p>
            <a:r>
              <a:rPr lang="en-US" sz="2400" dirty="0">
                <a:hlinkClick r:id="rId6"/>
              </a:rPr>
              <a:t>http://www.bbc.com/news/world-us-canada-</a:t>
            </a:r>
            <a:r>
              <a:rPr lang="en-US" sz="2400" dirty="0" smtClean="0">
                <a:hlinkClick r:id="rId6"/>
              </a:rPr>
              <a:t>27397579</a:t>
            </a:r>
            <a:endParaRPr lang="en-US" sz="2400" dirty="0" smtClean="0"/>
          </a:p>
          <a:p>
            <a:r>
              <a:rPr lang="en-US" sz="2400" dirty="0">
                <a:hlinkClick r:id="rId7"/>
              </a:rPr>
              <a:t>http://www.philart.net/person/Christopher_Columbus/16.</a:t>
            </a:r>
            <a:r>
              <a:rPr lang="en-US" sz="2400" dirty="0" smtClean="0">
                <a:hlinkClick r:id="rId7"/>
              </a:rPr>
              <a:t>html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0661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Introduction</a:t>
            </a:r>
            <a:endParaRPr lang="en-US" sz="2800" dirty="0"/>
          </a:p>
        </p:txBody>
      </p:sp>
      <p:pic>
        <p:nvPicPr>
          <p:cNvPr id="5" name="Content Placeholder 4" descr="url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5" b="2715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-Christopher </a:t>
            </a:r>
            <a:r>
              <a:rPr lang="en-US" sz="2400" dirty="0"/>
              <a:t>C</a:t>
            </a:r>
            <a:r>
              <a:rPr lang="en-US" sz="2400" dirty="0" smtClean="0"/>
              <a:t>olumbus was a great navigator and organizer of expeditions. </a:t>
            </a:r>
          </a:p>
          <a:p>
            <a:r>
              <a:rPr lang="en-US" sz="2400" dirty="0" smtClean="0"/>
              <a:t>-He sailed across the Atlantic ocean and got fame from it it.</a:t>
            </a:r>
          </a:p>
          <a:p>
            <a:r>
              <a:rPr lang="en-US" sz="2400" dirty="0" smtClean="0"/>
              <a:t>-He brought diseases from place to place.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3723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037840"/>
            <a:ext cx="5486400" cy="477520"/>
          </a:xfrm>
        </p:spPr>
        <p:txBody>
          <a:bodyPr>
            <a:noAutofit/>
          </a:bodyPr>
          <a:lstStyle/>
          <a:p>
            <a:r>
              <a:rPr lang="en-US" sz="2800" dirty="0" smtClean="0"/>
              <a:t>Early life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820160"/>
            <a:ext cx="5486400" cy="235204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Early life</a:t>
            </a:r>
          </a:p>
          <a:p>
            <a:r>
              <a:rPr lang="en-US" sz="2400" dirty="0" smtClean="0"/>
              <a:t>-Born 1451</a:t>
            </a:r>
          </a:p>
          <a:p>
            <a:r>
              <a:rPr lang="en-US" sz="2400" dirty="0" smtClean="0"/>
              <a:t>-He was the oldest of 5 children.</a:t>
            </a:r>
          </a:p>
          <a:p>
            <a:r>
              <a:rPr lang="en-US" sz="2400" dirty="0" smtClean="0"/>
              <a:t>-Christopher formal education </a:t>
            </a:r>
            <a:r>
              <a:rPr lang="en-US" sz="2400" dirty="0" smtClean="0"/>
              <a:t>ended </a:t>
            </a:r>
            <a:r>
              <a:rPr lang="en-US" sz="2400" dirty="0" smtClean="0"/>
              <a:t>at about age 14. </a:t>
            </a:r>
            <a:endParaRPr lang="en-US" sz="2400" dirty="0"/>
          </a:p>
        </p:txBody>
      </p:sp>
      <p:pic>
        <p:nvPicPr>
          <p:cNvPr id="9" name="Picture Placeholder 8" descr="MG_1451.jpg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9" r="5579"/>
          <a:stretch>
            <a:fillRect/>
          </a:stretch>
        </p:blipFill>
        <p:spPr>
          <a:xfrm>
            <a:off x="1908176" y="612775"/>
            <a:ext cx="5370512" cy="3207385"/>
          </a:xfrm>
        </p:spPr>
      </p:pic>
    </p:spTree>
    <p:extLst>
      <p:ext uri="{BB962C8B-B14F-4D97-AF65-F5344CB8AC3E}">
        <p14:creationId xmlns:p14="http://schemas.microsoft.com/office/powerpoint/2010/main" val="1702257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Political Background</a:t>
            </a:r>
            <a:endParaRPr lang="en-US" sz="2800" dirty="0"/>
          </a:p>
        </p:txBody>
      </p:sp>
      <p:pic>
        <p:nvPicPr>
          <p:cNvPr id="5" name="Content Placeholder 4" descr="gr4_ushistory_ty1_pic1.gif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01" t="-1423" r="14759" b="1423"/>
          <a:stretch/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-Struggling against the power of Ottoman Empire-</a:t>
            </a:r>
            <a:r>
              <a:rPr lang="en-US" sz="2400" dirty="0" smtClean="0"/>
              <a:t>conquered </a:t>
            </a:r>
            <a:r>
              <a:rPr lang="en-US" sz="2400" dirty="0" smtClean="0"/>
              <a:t>much of southeastern</a:t>
            </a:r>
          </a:p>
          <a:p>
            <a:r>
              <a:rPr lang="en-US" sz="2400" dirty="0" smtClean="0"/>
              <a:t>Europe. (1451)</a:t>
            </a:r>
          </a:p>
          <a:p>
            <a:r>
              <a:rPr lang="en-US" sz="2400" dirty="0" smtClean="0"/>
              <a:t>-Ottoman took control of constantinople, lots of trade between Europe and Asia</a:t>
            </a:r>
          </a:p>
          <a:p>
            <a:r>
              <a:rPr lang="en-US" sz="2400" dirty="0" smtClean="0"/>
              <a:t>-Constantinople became the capital of there empire.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1061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Career</a:t>
            </a:r>
            <a:endParaRPr lang="en-US" sz="2800" dirty="0"/>
          </a:p>
        </p:txBody>
      </p:sp>
      <p:pic>
        <p:nvPicPr>
          <p:cNvPr id="5" name="Picture Placeholder 4" descr="1000509261001_1757887840001_bio-top250-christophercolumbus-nochina.jpg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-In his teenage years, he was pushed into working as an agent for commercial families.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5430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Voyeges</a:t>
            </a:r>
            <a:endParaRPr lang="en-US" sz="2800" dirty="0"/>
          </a:p>
        </p:txBody>
      </p:sp>
      <p:pic>
        <p:nvPicPr>
          <p:cNvPr id="5" name="Content Placeholder 4" descr="22c6648b8d97147692a62646fb69ba2a.jp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46" r="23836"/>
          <a:stretch/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-First voyage was to southwestern </a:t>
            </a:r>
            <a:r>
              <a:rPr lang="en-US" sz="2400" dirty="0"/>
              <a:t>S</a:t>
            </a:r>
            <a:r>
              <a:rPr lang="en-US" sz="2400" dirty="0" smtClean="0"/>
              <a:t>pain.</a:t>
            </a:r>
          </a:p>
          <a:p>
            <a:r>
              <a:rPr lang="en-US" sz="2400" dirty="0" smtClean="0"/>
              <a:t>-He had 90 or more  crew members on board.</a:t>
            </a:r>
          </a:p>
          <a:p>
            <a:r>
              <a:rPr lang="en-US" sz="2400" dirty="0" smtClean="0"/>
              <a:t>-October 12. Before </a:t>
            </a:r>
            <a:r>
              <a:rPr lang="en-US" sz="2400" dirty="0" smtClean="0"/>
              <a:t>noon </a:t>
            </a:r>
            <a:r>
              <a:rPr lang="en-US" sz="2400" dirty="0" smtClean="0"/>
              <a:t>he landed the ships in the Caribbean sea. On a island called San </a:t>
            </a:r>
            <a:r>
              <a:rPr lang="en-US" sz="2400" dirty="0"/>
              <a:t>S</a:t>
            </a:r>
            <a:r>
              <a:rPr lang="en-US" sz="2400" dirty="0" smtClean="0"/>
              <a:t>alvador. (</a:t>
            </a:r>
            <a:r>
              <a:rPr lang="en-US" sz="2400" dirty="0"/>
              <a:t>S</a:t>
            </a:r>
            <a:r>
              <a:rPr lang="en-US" sz="2400" dirty="0" smtClean="0"/>
              <a:t>panish for holy savior)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54811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Greatest Achievements</a:t>
            </a:r>
            <a:endParaRPr lang="en-US" sz="2800" dirty="0"/>
          </a:p>
        </p:txBody>
      </p:sp>
      <p:pic>
        <p:nvPicPr>
          <p:cNvPr id="5" name="Content Placeholder 4" descr="url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7" r="21047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/>
              <a:t>First European to discover North America.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Between 1485, Columbus made several voyages to the canary island.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Columbus and his son went to </a:t>
            </a:r>
            <a:r>
              <a:rPr lang="en-US" sz="2400" dirty="0"/>
              <a:t>S</a:t>
            </a:r>
            <a:r>
              <a:rPr lang="en-US" sz="2400" dirty="0" smtClean="0"/>
              <a:t>pain. </a:t>
            </a:r>
          </a:p>
        </p:txBody>
      </p:sp>
    </p:spTree>
    <p:extLst>
      <p:ext uri="{BB962C8B-B14F-4D97-AF65-F5344CB8AC3E}">
        <p14:creationId xmlns:p14="http://schemas.microsoft.com/office/powerpoint/2010/main" val="1210884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Legacy </a:t>
            </a:r>
            <a:endParaRPr lang="en-US" sz="2800" dirty="0"/>
          </a:p>
        </p:txBody>
      </p:sp>
      <p:pic>
        <p:nvPicPr>
          <p:cNvPr id="5" name="Content Placeholder 4" descr="26305-ThinkstockPhotos-499247253.1200w.tn.jp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72" t="2430" r="21968" b="-2430"/>
          <a:stretch/>
        </p:blipFill>
        <p:spPr>
          <a:xfrm>
            <a:off x="3465513" y="415290"/>
            <a:ext cx="5111750" cy="585311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-Has been hailed as the “discoverer’’ of the new world.</a:t>
            </a:r>
          </a:p>
          <a:p>
            <a:r>
              <a:rPr lang="en-US" sz="2400" dirty="0" smtClean="0"/>
              <a:t>-Columbus returned to </a:t>
            </a:r>
            <a:r>
              <a:rPr lang="en-US" sz="2400" dirty="0"/>
              <a:t>S</a:t>
            </a:r>
            <a:r>
              <a:rPr lang="en-US" sz="2400" dirty="0" smtClean="0"/>
              <a:t>pain for the last time in 1504 and died two years later at the age of about 54.</a:t>
            </a:r>
          </a:p>
          <a:p>
            <a:r>
              <a:rPr lang="en-US" sz="2400" dirty="0" smtClean="0"/>
              <a:t>-Went to sea as a teenager and went on to become a master navigator.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8681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Crazy Facts</a:t>
            </a:r>
            <a:endParaRPr lang="en-US" sz="2800" dirty="0"/>
          </a:p>
        </p:txBody>
      </p:sp>
      <p:pic>
        <p:nvPicPr>
          <p:cNvPr id="5" name="Content Placeholder 4" descr="www.usnews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74" r="20874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-Columbus made four voyages to the new world.</a:t>
            </a:r>
          </a:p>
          <a:p>
            <a:r>
              <a:rPr lang="en-US" sz="2400" dirty="0" smtClean="0"/>
              <a:t>-</a:t>
            </a:r>
            <a:r>
              <a:rPr lang="en-US" sz="2400" dirty="0"/>
              <a:t>C</a:t>
            </a:r>
            <a:r>
              <a:rPr lang="en-US" sz="2400" dirty="0" smtClean="0"/>
              <a:t>olumbus returned to </a:t>
            </a:r>
            <a:r>
              <a:rPr lang="en-US" sz="2400" dirty="0"/>
              <a:t>S</a:t>
            </a:r>
            <a:r>
              <a:rPr lang="en-US" sz="2400" dirty="0" smtClean="0"/>
              <a:t>pain in chains in 1500</a:t>
            </a:r>
          </a:p>
          <a:p>
            <a:r>
              <a:rPr lang="en-US" sz="2400" dirty="0" smtClean="0"/>
              <a:t>-A lunar eclipse may have saved Columbus.</a:t>
            </a:r>
          </a:p>
          <a:p>
            <a:r>
              <a:rPr lang="en-US" sz="2400" dirty="0" smtClean="0"/>
              <a:t>-Even in death, Columbus continued to cross the Atlantic.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6601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840</Words>
  <Application>Microsoft Macintosh PowerPoint</Application>
  <PresentationFormat>On-screen Show (4:3)</PresentationFormat>
  <Paragraphs>87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Christopher Columbus</vt:lpstr>
      <vt:lpstr>Introduction</vt:lpstr>
      <vt:lpstr>Early life</vt:lpstr>
      <vt:lpstr>Political Background</vt:lpstr>
      <vt:lpstr>Career</vt:lpstr>
      <vt:lpstr>Voyeges</vt:lpstr>
      <vt:lpstr>Greatest Achievements</vt:lpstr>
      <vt:lpstr>Legacy </vt:lpstr>
      <vt:lpstr>Crazy Facts</vt:lpstr>
      <vt:lpstr>Conclusion</vt:lpstr>
      <vt:lpstr>References</vt:lpstr>
    </vt:vector>
  </TitlesOfParts>
  <Company>Yukon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Christopher Columbus</dc:title>
  <dc:creator>Public Schools</dc:creator>
  <cp:lastModifiedBy>Public Schools</cp:lastModifiedBy>
  <cp:revision>11</cp:revision>
  <dcterms:created xsi:type="dcterms:W3CDTF">2016-05-10T17:24:52Z</dcterms:created>
  <dcterms:modified xsi:type="dcterms:W3CDTF">2016-05-11T18:13:55Z</dcterms:modified>
</cp:coreProperties>
</file>