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58523-752E-4037-AF7B-1D65B82078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Your First </a:t>
            </a:r>
            <a:br>
              <a:rPr lang="en-US" dirty="0"/>
            </a:br>
            <a:r>
              <a:rPr lang="en-US" dirty="0"/>
              <a:t>Writing Activity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33D5B2-994C-4E89-9F5A-4B06EEC3FA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Get used to doing this kind of stuff… </a:t>
            </a:r>
          </a:p>
          <a:p>
            <a:r>
              <a:rPr lang="en-US" dirty="0"/>
              <a:t>It’s going to happen a lot over the next few months. </a:t>
            </a:r>
          </a:p>
        </p:txBody>
      </p:sp>
    </p:spTree>
    <p:extLst>
      <p:ext uri="{BB962C8B-B14F-4D97-AF65-F5344CB8AC3E}">
        <p14:creationId xmlns:p14="http://schemas.microsoft.com/office/powerpoint/2010/main" val="307572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0325-8821-4754-AC2D-F5A1801D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2540269"/>
            <a:ext cx="9601196" cy="1303867"/>
          </a:xfrm>
        </p:spPr>
        <p:txBody>
          <a:bodyPr>
            <a:normAutofit/>
          </a:bodyPr>
          <a:lstStyle/>
          <a:p>
            <a:r>
              <a:rPr lang="en-US" dirty="0"/>
              <a:t>Watch the following exciting thing happen</a:t>
            </a:r>
          </a:p>
        </p:txBody>
      </p:sp>
    </p:spTree>
    <p:extLst>
      <p:ext uri="{BB962C8B-B14F-4D97-AF65-F5344CB8AC3E}">
        <p14:creationId xmlns:p14="http://schemas.microsoft.com/office/powerpoint/2010/main" val="41825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0325-8821-4754-AC2D-F5A1801D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2540269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en-US" dirty="0"/>
              <a:t>Thrilling, right?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5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0325-8821-4754-AC2D-F5A1801D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2540269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en-US" dirty="0"/>
              <a:t>Now I’d like you to write 5 things. </a:t>
            </a:r>
            <a:br>
              <a:rPr lang="en-US" dirty="0"/>
            </a:br>
            <a:r>
              <a:rPr lang="en-US" dirty="0"/>
              <a:t>Here we go…</a:t>
            </a:r>
          </a:p>
        </p:txBody>
      </p:sp>
    </p:spTree>
    <p:extLst>
      <p:ext uri="{BB962C8B-B14F-4D97-AF65-F5344CB8AC3E}">
        <p14:creationId xmlns:p14="http://schemas.microsoft.com/office/powerpoint/2010/main" val="46197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0325-8821-4754-AC2D-F5A1801D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2540269"/>
            <a:ext cx="9601196" cy="1303867"/>
          </a:xfrm>
        </p:spPr>
        <p:txBody>
          <a:bodyPr/>
          <a:lstStyle/>
          <a:p>
            <a:r>
              <a:rPr lang="en-US" dirty="0"/>
              <a:t>1. Describe the event that just happened. </a:t>
            </a:r>
          </a:p>
        </p:txBody>
      </p:sp>
    </p:spTree>
    <p:extLst>
      <p:ext uri="{BB962C8B-B14F-4D97-AF65-F5344CB8AC3E}">
        <p14:creationId xmlns:p14="http://schemas.microsoft.com/office/powerpoint/2010/main" val="2438870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0325-8821-4754-AC2D-F5A1801D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2540269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en-US" dirty="0"/>
              <a:t>2. Describe the event that just happened in one sentence that includes at least 8 adjectives.</a:t>
            </a:r>
          </a:p>
        </p:txBody>
      </p:sp>
    </p:spTree>
    <p:extLst>
      <p:ext uri="{BB962C8B-B14F-4D97-AF65-F5344CB8AC3E}">
        <p14:creationId xmlns:p14="http://schemas.microsoft.com/office/powerpoint/2010/main" val="4084090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0325-8821-4754-AC2D-F5A1801D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1976598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en-US" dirty="0"/>
              <a:t>3. Describe the event that just happened without using the following words: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Smarties, candy, bite, chew, eat, </a:t>
            </a:r>
            <a:br>
              <a:rPr lang="en-US" dirty="0"/>
            </a:br>
            <a:r>
              <a:rPr lang="en-US" dirty="0"/>
              <a:t>swallow, mouth and Hamilton</a:t>
            </a:r>
          </a:p>
        </p:txBody>
      </p:sp>
    </p:spTree>
    <p:extLst>
      <p:ext uri="{BB962C8B-B14F-4D97-AF65-F5344CB8AC3E}">
        <p14:creationId xmlns:p14="http://schemas.microsoft.com/office/powerpoint/2010/main" val="3867452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0325-8821-4754-AC2D-F5A1801D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2540269"/>
            <a:ext cx="9601196" cy="130386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4. Describe the event that just happened as a haiku. A haiku is a three line poem with 5 syllables in the first line, 7 syllables in the second line and 5 syllables in the third line.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					</a:t>
            </a:r>
            <a:r>
              <a:rPr lang="en-US" sz="2700" i="1" dirty="0"/>
              <a:t>The west wind whispered,</a:t>
            </a:r>
            <a:br>
              <a:rPr lang="en-US" sz="2700" i="1" dirty="0"/>
            </a:br>
            <a:r>
              <a:rPr lang="en-US" sz="2700" i="1" dirty="0"/>
              <a:t>					And touched the eyelids of spring:</a:t>
            </a:r>
            <a:br>
              <a:rPr lang="en-US" sz="2700" i="1" dirty="0"/>
            </a:br>
            <a:r>
              <a:rPr lang="en-US" sz="2700" i="1" dirty="0"/>
              <a:t>					Her eyes, Primroses.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30026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0325-8821-4754-AC2D-F5A1801D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2540269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en-US" dirty="0"/>
              <a:t>5. Describe the event that just happened from the point of view of one of the Smarties</a:t>
            </a:r>
          </a:p>
        </p:txBody>
      </p:sp>
    </p:spTree>
    <p:extLst>
      <p:ext uri="{BB962C8B-B14F-4D97-AF65-F5344CB8AC3E}">
        <p14:creationId xmlns:p14="http://schemas.microsoft.com/office/powerpoint/2010/main" val="2583827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</TotalTime>
  <Words>208</Words>
  <Application>Microsoft Macintosh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Clarity</vt:lpstr>
      <vt:lpstr>Your First  Writing Activity</vt:lpstr>
      <vt:lpstr>Watch the following exciting thing happen</vt:lpstr>
      <vt:lpstr>Thrilling, right?  </vt:lpstr>
      <vt:lpstr>Now I’d like you to write 5 things.  Here we go…</vt:lpstr>
      <vt:lpstr>1. Describe the event that just happened. </vt:lpstr>
      <vt:lpstr>2. Describe the event that just happened in one sentence that includes at least 8 adjectives.</vt:lpstr>
      <vt:lpstr>3. Describe the event that just happened without using the following words:  Smarties, candy, bite, chew, eat,  swallow, mouth and Hamilton</vt:lpstr>
      <vt:lpstr>4. Describe the event that just happened as a haiku. A haiku is a three line poem with 5 syllables in the first line, 7 syllables in the second line and 5 syllables in the third line.   Example:      The west wind whispered,      And touched the eyelids of spring:      Her eyes, Primroses. </vt:lpstr>
      <vt:lpstr>5. Describe the event that just happened from the point of view of one of the Smarties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First  Writing Activity</dc:title>
  <dc:creator>Meadow Larkins</dc:creator>
  <cp:lastModifiedBy>Linda Hamilton</cp:lastModifiedBy>
  <cp:revision>4</cp:revision>
  <dcterms:created xsi:type="dcterms:W3CDTF">2020-02-03T03:04:56Z</dcterms:created>
  <dcterms:modified xsi:type="dcterms:W3CDTF">2021-01-19T06:06:47Z</dcterms:modified>
</cp:coreProperties>
</file>