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153"/>
    <p:restoredTop sz="94674"/>
  </p:normalViewPr>
  <p:slideViewPr>
    <p:cSldViewPr snapToGrid="0" snapToObjects="1">
      <p:cViewPr varScale="1">
        <p:scale>
          <a:sx n="59" d="100"/>
          <a:sy n="59" d="100"/>
        </p:scale>
        <p:origin x="216" y="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B58A0-81C1-BD40-9D92-91504441CD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b="0" dirty="0"/>
              <a:t>Good vs. Well </a:t>
            </a:r>
            <a:br>
              <a:rPr lang="en-CA" b="0" dirty="0"/>
            </a:br>
            <a:r>
              <a:rPr lang="en-CA" b="0" dirty="0"/>
              <a:t>How You Should You Use Them</a:t>
            </a:r>
            <a:br>
              <a:rPr lang="en-CA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AA3684-A95E-4643-9416-CEBDF48895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by: Ms. Hamilton</a:t>
            </a:r>
          </a:p>
        </p:txBody>
      </p:sp>
    </p:spTree>
    <p:extLst>
      <p:ext uri="{BB962C8B-B14F-4D97-AF65-F5344CB8AC3E}">
        <p14:creationId xmlns:p14="http://schemas.microsoft.com/office/powerpoint/2010/main" val="1237268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1878A-F0FB-7D4A-92FE-24E437C8E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-369650"/>
            <a:ext cx="10571998" cy="2480552"/>
          </a:xfrm>
        </p:spPr>
        <p:txBody>
          <a:bodyPr/>
          <a:lstStyle/>
          <a:p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r>
              <a:rPr lang="en-CA" dirty="0"/>
              <a:t>Rule of Thumb: </a:t>
            </a:r>
            <a:r>
              <a:rPr lang="en-CA" i="1" dirty="0"/>
              <a:t>good</a:t>
            </a:r>
            <a:r>
              <a:rPr lang="en-CA" dirty="0"/>
              <a:t> is an adjective and </a:t>
            </a:r>
            <a:r>
              <a:rPr lang="en-CA" i="1" dirty="0"/>
              <a:t>well</a:t>
            </a:r>
            <a:r>
              <a:rPr lang="en-CA" dirty="0"/>
              <a:t> is an adverb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27F40-4988-8846-BFAA-896801BE4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Good</a:t>
            </a:r>
            <a:r>
              <a:rPr lang="en-CA" dirty="0"/>
              <a:t> modifies a noun (a person, place, or thing); something can be or seem </a:t>
            </a:r>
            <a:r>
              <a:rPr lang="en-CA" b="1" dirty="0"/>
              <a:t>good</a:t>
            </a:r>
            <a:r>
              <a:rPr lang="en-CA" dirty="0"/>
              <a:t>.</a:t>
            </a:r>
          </a:p>
          <a:p>
            <a:r>
              <a:rPr lang="en-CA" b="1" dirty="0"/>
              <a:t>Well</a:t>
            </a:r>
            <a:r>
              <a:rPr lang="en-CA" dirty="0"/>
              <a:t> modifies a verb and it tells how something was done; an action can be done </a:t>
            </a:r>
            <a:r>
              <a:rPr lang="en-CA" b="1" dirty="0"/>
              <a:t>well</a:t>
            </a:r>
            <a:r>
              <a:rPr lang="en-CA" dirty="0"/>
              <a:t>.</a:t>
            </a:r>
          </a:p>
          <a:p>
            <a:r>
              <a:rPr lang="en-CA" dirty="0"/>
              <a:t>Exception: when you're talking about health, </a:t>
            </a:r>
            <a:r>
              <a:rPr lang="en-CA" b="1" dirty="0"/>
              <a:t>well</a:t>
            </a:r>
            <a:r>
              <a:rPr lang="en-CA" dirty="0"/>
              <a:t> can be used as an adjective.</a:t>
            </a:r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If you’re having a </a:t>
            </a:r>
            <a:r>
              <a:rPr lang="en-CA" b="1" i="1" dirty="0"/>
              <a:t>good day</a:t>
            </a:r>
            <a:r>
              <a:rPr lang="en-CA" dirty="0"/>
              <a:t>, then your day is </a:t>
            </a:r>
            <a:r>
              <a:rPr lang="en-CA" b="1" i="1" dirty="0"/>
              <a:t>going well</a:t>
            </a:r>
            <a:r>
              <a:rPr lang="en-CA" dirty="0"/>
              <a:t>.</a:t>
            </a:r>
          </a:p>
          <a:p>
            <a:pPr marL="0" indent="0">
              <a:buNone/>
            </a:pPr>
            <a:r>
              <a:rPr lang="en-CA" dirty="0"/>
              <a:t>								(adjective) (noun)                 (verb)(adverb)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92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3445F-B1D5-0A47-88E9-F5292ED02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87549"/>
            <a:ext cx="10571998" cy="1712067"/>
          </a:xfrm>
        </p:spPr>
        <p:txBody>
          <a:bodyPr/>
          <a:lstStyle/>
          <a:p>
            <a:r>
              <a:rPr lang="en-CA" sz="3200" dirty="0"/>
              <a:t>In the two examples below, there is a clear action verb: </a:t>
            </a:r>
            <a:r>
              <a:rPr lang="en-CA" sz="3200" i="1" dirty="0"/>
              <a:t>to do</a:t>
            </a:r>
            <a:r>
              <a:rPr lang="en-CA" sz="3200" dirty="0"/>
              <a:t>. </a:t>
            </a:r>
            <a:r>
              <a:rPr lang="en-CA" sz="3200" i="1" dirty="0"/>
              <a:t>Do</a:t>
            </a:r>
            <a:r>
              <a:rPr lang="en-CA" sz="3200" dirty="0"/>
              <a:t> should be modified with </a:t>
            </a:r>
            <a:r>
              <a:rPr lang="en-CA" sz="3200" i="1" dirty="0"/>
              <a:t>well</a:t>
            </a:r>
            <a:r>
              <a:rPr lang="en-CA" sz="3200" dirty="0"/>
              <a:t>, not </a:t>
            </a:r>
            <a:r>
              <a:rPr lang="en-CA" sz="3200" i="1" dirty="0"/>
              <a:t>good</a:t>
            </a:r>
            <a:r>
              <a:rPr lang="en-CA" sz="3200" dirty="0"/>
              <a:t>.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30248-8395-C14A-8F5E-2D9B0EF9F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		Incorrect: Did you do </a:t>
            </a:r>
            <a:r>
              <a:rPr lang="en-CA" b="1" dirty="0"/>
              <a:t>good</a:t>
            </a:r>
            <a:r>
              <a:rPr lang="en-CA" dirty="0"/>
              <a:t> on your exams?  </a:t>
            </a:r>
          </a:p>
          <a:p>
            <a:pPr marL="0" indent="0">
              <a:buNone/>
            </a:pPr>
            <a:r>
              <a:rPr lang="en-CA" dirty="0"/>
              <a:t>		Correct: Did you do </a:t>
            </a:r>
            <a:r>
              <a:rPr lang="en-CA" b="1" dirty="0"/>
              <a:t>well</a:t>
            </a:r>
            <a:r>
              <a:rPr lang="en-CA" dirty="0"/>
              <a:t> on your exams?</a:t>
            </a:r>
          </a:p>
          <a:p>
            <a:pPr marL="0" indent="0">
              <a:buNone/>
            </a:pP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dirty="0"/>
              <a:t>		Incorrect: I can’t believe it! I did </a:t>
            </a:r>
            <a:r>
              <a:rPr lang="en-CA" b="1" dirty="0"/>
              <a:t>good</a:t>
            </a:r>
            <a:r>
              <a:rPr lang="en-CA" dirty="0"/>
              <a:t> on the test.  </a:t>
            </a:r>
          </a:p>
          <a:p>
            <a:pPr marL="0" indent="0">
              <a:buNone/>
            </a:pPr>
            <a:r>
              <a:rPr lang="en-CA" dirty="0"/>
              <a:t>		Correct: I can’t believe it! I did </a:t>
            </a:r>
            <a:r>
              <a:rPr lang="en-CA" b="1" dirty="0"/>
              <a:t>well</a:t>
            </a:r>
            <a:r>
              <a:rPr lang="en-CA" dirty="0"/>
              <a:t> on the test.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7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99F19-A60C-7541-84E2-F1156DA6C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Good vs. Well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E2709-F611-974C-B7CC-45D6FF5BD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		Incorrect: This is </a:t>
            </a:r>
            <a:r>
              <a:rPr lang="en-CA" b="1" dirty="0"/>
              <a:t>well</a:t>
            </a:r>
            <a:r>
              <a:rPr lang="en-CA" dirty="0"/>
              <a:t> lasagna!  </a:t>
            </a:r>
          </a:p>
          <a:p>
            <a:pPr marL="0" indent="0">
              <a:buNone/>
            </a:pPr>
            <a:r>
              <a:rPr lang="en-CA" dirty="0"/>
              <a:t>		Correct: This is </a:t>
            </a:r>
            <a:r>
              <a:rPr lang="en-CA" b="1" dirty="0"/>
              <a:t>good</a:t>
            </a:r>
            <a:r>
              <a:rPr lang="en-CA" dirty="0"/>
              <a:t> lasagna!</a:t>
            </a:r>
          </a:p>
          <a:p>
            <a:pPr marL="0" indent="0">
              <a:buNone/>
            </a:pPr>
            <a:r>
              <a:rPr lang="en-CA" dirty="0"/>
              <a:t>Lasagna is a noun—a thing—that should be modified with </a:t>
            </a:r>
            <a:r>
              <a:rPr lang="en-CA" b="1" dirty="0"/>
              <a:t>good</a:t>
            </a:r>
            <a:r>
              <a:rPr lang="en-CA" dirty="0"/>
              <a:t>. Non-action verbs, like </a:t>
            </a:r>
            <a:r>
              <a:rPr lang="en-CA" i="1" dirty="0"/>
              <a:t>to be, to look, to seem</a:t>
            </a:r>
            <a:r>
              <a:rPr lang="en-CA" dirty="0"/>
              <a:t>, and </a:t>
            </a:r>
            <a:r>
              <a:rPr lang="en-CA" i="1" dirty="0"/>
              <a:t>to feel </a:t>
            </a:r>
            <a:r>
              <a:rPr lang="en-CA" dirty="0"/>
              <a:t>can also take </a:t>
            </a:r>
            <a:r>
              <a:rPr lang="en-CA" b="1" dirty="0"/>
              <a:t>good</a:t>
            </a:r>
            <a:r>
              <a:rPr lang="en-CA" dirty="0"/>
              <a:t>, the adjectival form. 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CA" dirty="0"/>
              <a:t>		Life is </a:t>
            </a:r>
            <a:r>
              <a:rPr lang="en-CA" b="1" dirty="0"/>
              <a:t>good</a:t>
            </a:r>
            <a:r>
              <a:rPr lang="en-CA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789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3792E-8115-134F-8D21-DFBE6DE92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0"/>
            <a:ext cx="10571998" cy="2013625"/>
          </a:xfrm>
        </p:spPr>
        <p:txBody>
          <a:bodyPr/>
          <a:lstStyle/>
          <a:p>
            <a:pPr algn="ctr"/>
            <a:br>
              <a:rPr lang="en-CA" sz="3600" dirty="0"/>
            </a:br>
            <a:br>
              <a:rPr lang="en-CA" sz="3600" dirty="0"/>
            </a:br>
            <a:br>
              <a:rPr lang="en-CA" sz="3600" dirty="0"/>
            </a:br>
            <a:br>
              <a:rPr lang="en-CA" sz="3600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r>
              <a:rPr lang="en-CA" dirty="0"/>
              <a:t>An Exception to the Well/Good Rule:</a:t>
            </a:r>
            <a:br>
              <a:rPr lang="en-CA" dirty="0"/>
            </a:br>
            <a:r>
              <a:rPr lang="en-CA" dirty="0"/>
              <a:t>Health and Wellbeing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9961A-98B5-B84E-AB99-53CD5D321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When we refer to a person’s health or wellbeing, </a:t>
            </a:r>
            <a:r>
              <a:rPr lang="en-CA" i="1" dirty="0"/>
              <a:t>well</a:t>
            </a:r>
            <a:r>
              <a:rPr lang="en-CA" dirty="0"/>
              <a:t> is customarily used as an adjective.</a:t>
            </a:r>
          </a:p>
          <a:p>
            <a:pPr marL="0" indent="0">
              <a:buNone/>
            </a:pPr>
            <a:br>
              <a:rPr lang="en-CA" dirty="0"/>
            </a:br>
            <a:endParaRPr lang="en-CA" dirty="0"/>
          </a:p>
          <a:p>
            <a:r>
              <a:rPr lang="en-CA" dirty="0"/>
              <a:t>Incorrect: She asked about David’s illness, and I told her he is </a:t>
            </a:r>
            <a:r>
              <a:rPr lang="en-CA" b="1" i="1" dirty="0"/>
              <a:t>good</a:t>
            </a:r>
            <a:r>
              <a:rPr lang="en-CA" dirty="0"/>
              <a:t> now.</a:t>
            </a:r>
          </a:p>
          <a:p>
            <a:r>
              <a:rPr lang="en-CA" dirty="0"/>
              <a:t>Correct: She asked about David’s illness, and I told her he is </a:t>
            </a:r>
            <a:r>
              <a:rPr lang="en-CA" b="1" i="1" dirty="0"/>
              <a:t>well</a:t>
            </a:r>
            <a:r>
              <a:rPr lang="en-CA" dirty="0"/>
              <a:t> now.</a:t>
            </a:r>
          </a:p>
          <a:p>
            <a:pPr marL="0" indent="0">
              <a:buNone/>
            </a:pP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b="1" dirty="0"/>
              <a:t>Examples:</a:t>
            </a:r>
            <a:endParaRPr lang="en-CA" dirty="0"/>
          </a:p>
          <a:p>
            <a:r>
              <a:rPr lang="en-CA" dirty="0"/>
              <a:t>I do not feel </a:t>
            </a:r>
            <a:r>
              <a:rPr lang="en-CA" b="1" i="1" dirty="0"/>
              <a:t>well</a:t>
            </a:r>
            <a:r>
              <a:rPr lang="en-CA" dirty="0"/>
              <a:t> today.</a:t>
            </a:r>
          </a:p>
          <a:p>
            <a:r>
              <a:rPr lang="en-CA" dirty="0"/>
              <a:t>You do not look </a:t>
            </a:r>
            <a:r>
              <a:rPr lang="en-CA" b="1" i="1" dirty="0"/>
              <a:t>well</a:t>
            </a:r>
            <a:r>
              <a:rPr lang="en-CA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274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68823-63C8-854F-9B06-0BD9DF58A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0"/>
            <a:ext cx="10571998" cy="1417638"/>
          </a:xfrm>
        </p:spPr>
        <p:txBody>
          <a:bodyPr/>
          <a:lstStyle/>
          <a:p>
            <a:pPr algn="ctr"/>
            <a:r>
              <a:rPr lang="en-CA" dirty="0"/>
              <a:t>More Examples of Good vs. Well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D50D7-CA0A-C545-9597-5F12EC783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/>
              <a:t>You did a </a:t>
            </a:r>
            <a:r>
              <a:rPr lang="en-CA" b="1" dirty="0"/>
              <a:t>good</a:t>
            </a:r>
            <a:r>
              <a:rPr lang="en-CA" i="1" dirty="0"/>
              <a:t> job.</a:t>
            </a:r>
            <a:r>
              <a:rPr lang="en-CA" dirty="0"/>
              <a:t> (</a:t>
            </a:r>
            <a:r>
              <a:rPr lang="en-CA" i="1" dirty="0"/>
              <a:t>Good describes job, which is a noun, so good is an adjective.)</a:t>
            </a:r>
            <a:endParaRPr lang="en-CA" dirty="0"/>
          </a:p>
          <a:p>
            <a:endParaRPr lang="en-CA" i="1" dirty="0"/>
          </a:p>
          <a:p>
            <a:r>
              <a:rPr lang="en-CA" i="1" dirty="0"/>
              <a:t>You did the job </a:t>
            </a:r>
            <a:r>
              <a:rPr lang="en-CA" b="1" dirty="0"/>
              <a:t>well</a:t>
            </a:r>
            <a:r>
              <a:rPr lang="en-CA" i="1" dirty="0"/>
              <a:t>.</a:t>
            </a:r>
            <a:r>
              <a:rPr lang="en-CA" dirty="0"/>
              <a:t> (</a:t>
            </a:r>
            <a:r>
              <a:rPr lang="en-CA" i="1" dirty="0"/>
              <a:t>Well is an adverb describing how the job was performed.)</a:t>
            </a:r>
            <a:endParaRPr lang="en-CA" dirty="0"/>
          </a:p>
          <a:p>
            <a:endParaRPr lang="en-CA" i="1" dirty="0"/>
          </a:p>
          <a:p>
            <a:r>
              <a:rPr lang="en-CA" i="1" dirty="0"/>
              <a:t>I feel </a:t>
            </a:r>
            <a:r>
              <a:rPr lang="en-CA" b="1" dirty="0"/>
              <a:t>well</a:t>
            </a:r>
            <a:r>
              <a:rPr lang="en-CA" i="1" dirty="0"/>
              <a:t>.</a:t>
            </a:r>
            <a:r>
              <a:rPr lang="en-CA" dirty="0"/>
              <a:t> (</a:t>
            </a:r>
            <a:r>
              <a:rPr lang="en-CA" i="1" dirty="0"/>
              <a:t>Well is an adjective describing I.)</a:t>
            </a:r>
            <a:endParaRPr lang="en-CA" dirty="0"/>
          </a:p>
          <a:p>
            <a:pPr marL="0" indent="0">
              <a:buNone/>
            </a:pPr>
            <a:br>
              <a:rPr lang="en-CA" b="1" dirty="0"/>
            </a:b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75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4D00E-F606-C64F-8CD1-11DA2EFA3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350196"/>
            <a:ext cx="10571998" cy="2217906"/>
          </a:xfrm>
        </p:spPr>
        <p:txBody>
          <a:bodyPr/>
          <a:lstStyle/>
          <a:p>
            <a:r>
              <a:rPr lang="en-CA" sz="3200" dirty="0"/>
              <a:t>Rule: With the four senses</a:t>
            </a:r>
            <a:r>
              <a:rPr lang="en-CA" sz="3200" i="1" dirty="0"/>
              <a:t>—look, smell, taste, feel</a:t>
            </a:r>
            <a:r>
              <a:rPr lang="en-CA" sz="3200" dirty="0"/>
              <a:t>—figure out if these words are being used actively to decide whether to follow them with </a:t>
            </a:r>
            <a:r>
              <a:rPr lang="en-CA" sz="3200" i="1" dirty="0"/>
              <a:t>good</a:t>
            </a:r>
            <a:r>
              <a:rPr lang="en-CA" sz="3200" dirty="0"/>
              <a:t> or </a:t>
            </a:r>
            <a:r>
              <a:rPr lang="en-CA" sz="3200" i="1" dirty="0"/>
              <a:t>well</a:t>
            </a:r>
            <a:r>
              <a:rPr lang="en-CA" sz="3200" dirty="0"/>
              <a:t>. (</a:t>
            </a:r>
            <a:r>
              <a:rPr lang="en-CA" sz="3200" i="1" dirty="0"/>
              <a:t>Hear</a:t>
            </a:r>
            <a:r>
              <a:rPr lang="en-CA" sz="3200" dirty="0"/>
              <a:t> is always used actively.)</a:t>
            </a:r>
            <a:br>
              <a:rPr lang="en-CA" dirty="0"/>
            </a:b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5601CF-13FB-C244-A591-AAC7DA381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590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b="1" dirty="0"/>
              <a:t>Examples:</a:t>
            </a:r>
            <a:endParaRPr lang="en-CA" dirty="0"/>
          </a:p>
          <a:p>
            <a:r>
              <a:rPr lang="en-CA" i="1" dirty="0"/>
              <a:t>You smell </a:t>
            </a:r>
            <a:r>
              <a:rPr lang="en-CA" b="1" dirty="0"/>
              <a:t>good</a:t>
            </a:r>
            <a:r>
              <a:rPr lang="en-CA" i="1" dirty="0"/>
              <a:t> today.</a:t>
            </a:r>
            <a:endParaRPr lang="en-CA" dirty="0"/>
          </a:p>
          <a:p>
            <a:pPr marL="0" indent="0">
              <a:buNone/>
            </a:pPr>
            <a:r>
              <a:rPr lang="en-CA" i="1" dirty="0"/>
              <a:t>Good describes you, not how you sniff with your nose.</a:t>
            </a:r>
            <a:endParaRPr lang="en-CA" dirty="0"/>
          </a:p>
          <a:p>
            <a:pPr marL="0" indent="0">
              <a:buNone/>
            </a:pPr>
            <a:br>
              <a:rPr lang="en-CA" dirty="0"/>
            </a:br>
            <a:endParaRPr lang="en-CA" dirty="0"/>
          </a:p>
          <a:p>
            <a:r>
              <a:rPr lang="en-CA" i="1" dirty="0"/>
              <a:t>You smell </a:t>
            </a:r>
            <a:r>
              <a:rPr lang="en-CA" b="1" dirty="0"/>
              <a:t>well</a:t>
            </a:r>
            <a:r>
              <a:rPr lang="en-CA" i="1" dirty="0"/>
              <a:t> for someone with a cold.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You are sniffing actively with your nose here so use the adverb.</a:t>
            </a:r>
          </a:p>
          <a:p>
            <a:pPr marL="0" indent="0">
              <a:buNone/>
            </a:pPr>
            <a:br>
              <a:rPr lang="en-CA" dirty="0"/>
            </a:br>
            <a:endParaRPr lang="en-CA" dirty="0"/>
          </a:p>
          <a:p>
            <a:r>
              <a:rPr lang="en-CA" i="1" dirty="0"/>
              <a:t>She looks </a:t>
            </a:r>
            <a:r>
              <a:rPr lang="en-CA" b="1" dirty="0"/>
              <a:t>good</a:t>
            </a:r>
            <a:r>
              <a:rPr lang="en-CA" i="1" dirty="0"/>
              <a:t> for a 75-year-old grandmother.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She is not looking actively with eyes so use the adjective.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395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3C16F-ED1F-0B43-B22C-54D078F2A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449706"/>
          </a:xfrm>
        </p:spPr>
        <p:txBody>
          <a:bodyPr/>
          <a:lstStyle/>
          <a:p>
            <a:r>
              <a:rPr lang="en-CA" dirty="0"/>
              <a:t>Rule: When describing someone’s emotional state, use </a:t>
            </a:r>
            <a:r>
              <a:rPr lang="en-CA" i="1" dirty="0"/>
              <a:t>good</a:t>
            </a:r>
            <a:r>
              <a:rPr lang="en-CA" dirty="0"/>
              <a:t>.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0F139-B104-DC47-8039-F98DFA748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11977"/>
          </a:xfrm>
        </p:spPr>
        <p:txBody>
          <a:bodyPr/>
          <a:lstStyle/>
          <a:p>
            <a:pPr marL="0" indent="0" algn="ctr">
              <a:buNone/>
            </a:pPr>
            <a:r>
              <a:rPr lang="en-CA" b="1" dirty="0"/>
              <a:t>Example:</a:t>
            </a:r>
            <a:r>
              <a:rPr lang="en-CA" dirty="0"/>
              <a:t> </a:t>
            </a:r>
            <a:r>
              <a:rPr lang="en-CA" i="1" dirty="0"/>
              <a:t>He doesn’t feel </a:t>
            </a:r>
            <a:r>
              <a:rPr lang="en-CA" b="1" dirty="0"/>
              <a:t>good</a:t>
            </a:r>
            <a:r>
              <a:rPr lang="en-CA" i="1" dirty="0"/>
              <a:t> about having cheated.</a:t>
            </a:r>
            <a:endParaRPr lang="en-CA" dirty="0"/>
          </a:p>
          <a:p>
            <a:pPr marL="0" indent="0">
              <a:buNone/>
            </a:pP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dirty="0"/>
              <a:t>So, how should you answer the question, “How are you?” </a:t>
            </a:r>
          </a:p>
          <a:p>
            <a:r>
              <a:rPr lang="en-CA" dirty="0"/>
              <a:t>If you think someone is asking about your physical well-being, answer, “I feel </a:t>
            </a:r>
            <a:r>
              <a:rPr lang="en-CA" i="1" dirty="0"/>
              <a:t>well,</a:t>
            </a:r>
            <a:r>
              <a:rPr lang="en-CA" dirty="0"/>
              <a:t>” or “I don’t feel </a:t>
            </a:r>
            <a:r>
              <a:rPr lang="en-CA" i="1" dirty="0"/>
              <a:t>well.</a:t>
            </a:r>
            <a:r>
              <a:rPr lang="en-CA" dirty="0"/>
              <a:t>” </a:t>
            </a:r>
          </a:p>
          <a:p>
            <a:r>
              <a:rPr lang="en-CA" dirty="0"/>
              <a:t>If someone is asking about your emotional state, answer, “I feel </a:t>
            </a:r>
            <a:r>
              <a:rPr lang="en-CA" i="1" dirty="0"/>
              <a:t>good,</a:t>
            </a:r>
            <a:r>
              <a:rPr lang="en-CA" dirty="0"/>
              <a:t>” or “I don’t feel </a:t>
            </a:r>
            <a:r>
              <a:rPr lang="en-CA" i="1" dirty="0"/>
              <a:t>good.</a:t>
            </a:r>
            <a:r>
              <a:rPr lang="en-CA" dirty="0"/>
              <a:t>”</a:t>
            </a:r>
          </a:p>
          <a:p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941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F81DA-54D8-2B46-B734-4220059B8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-1"/>
            <a:ext cx="10571998" cy="1857983"/>
          </a:xfrm>
        </p:spPr>
        <p:txBody>
          <a:bodyPr/>
          <a:lstStyle/>
          <a:p>
            <a:pPr algn="ctr"/>
            <a:r>
              <a:rPr lang="en-CA" dirty="0"/>
              <a:t>Sources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B1038-3BB5-9F44-A423-69AAD5861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241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“Good vs. Well.” </a:t>
            </a:r>
            <a:r>
              <a:rPr lang="en-CA" i="1" dirty="0"/>
              <a:t>Grammar and Punctuation</a:t>
            </a:r>
            <a:r>
              <a:rPr lang="en-CA" dirty="0"/>
              <a:t>, </a:t>
            </a:r>
            <a:r>
              <a:rPr lang="en-CA" dirty="0" err="1"/>
              <a:t>GrammarBook.com</a:t>
            </a:r>
            <a:r>
              <a:rPr lang="en-CA" dirty="0"/>
              <a:t>, 7 Mar. 2015, </a:t>
            </a:r>
            <a:r>
              <a:rPr lang="en-CA" dirty="0" err="1"/>
              <a:t>data.grammarbook.com</a:t>
            </a:r>
            <a:r>
              <a:rPr lang="en-CA" dirty="0"/>
              <a:t>/blog/adjectives-adverbs/good-v-well/.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“Good vs. Well–How Should I Use Them?” </a:t>
            </a:r>
            <a:r>
              <a:rPr lang="en-CA" i="1" dirty="0"/>
              <a:t>Grammarly</a:t>
            </a:r>
            <a:r>
              <a:rPr lang="en-CA" dirty="0"/>
              <a:t>, Grammarly, Inc., 7 May 2019, </a:t>
            </a:r>
            <a:r>
              <a:rPr lang="en-CA" dirty="0" err="1"/>
              <a:t>www.grammarly.com</a:t>
            </a:r>
            <a:r>
              <a:rPr lang="en-CA" dirty="0"/>
              <a:t>/blog/good-well/.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1824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185</TotalTime>
  <Words>696</Words>
  <Application>Microsoft Macintosh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2</vt:lpstr>
      <vt:lpstr>Quotable</vt:lpstr>
      <vt:lpstr>Good vs. Well  How You Should You Use Them </vt:lpstr>
      <vt:lpstr>               Rule of Thumb: good is an adjective and well is an adverb </vt:lpstr>
      <vt:lpstr>In the two examples below, there is a clear action verb: to do. Do should be modified with well, not good. </vt:lpstr>
      <vt:lpstr>Good vs. Well</vt:lpstr>
      <vt:lpstr>          An Exception to the Well/Good Rule: Health and Wellbeing </vt:lpstr>
      <vt:lpstr>More Examples of Good vs. Well </vt:lpstr>
      <vt:lpstr>Rule: With the four senses—look, smell, taste, feel—figure out if these words are being used actively to decide whether to follow them with good or well. (Hear is always used actively.) </vt:lpstr>
      <vt:lpstr>Rule: When describing someone’s emotional state, use good. </vt:lpstr>
      <vt:lpstr>Sources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vs. Well  How You Should You Use Them </dc:title>
  <dc:creator>Jeff O'Farrell</dc:creator>
  <cp:lastModifiedBy>Microsoft Office User</cp:lastModifiedBy>
  <cp:revision>5</cp:revision>
  <dcterms:created xsi:type="dcterms:W3CDTF">2019-09-03T12:52:09Z</dcterms:created>
  <dcterms:modified xsi:type="dcterms:W3CDTF">2020-01-27T23:07:04Z</dcterms:modified>
</cp:coreProperties>
</file>