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"/>
          <p:cNvPicPr/>
          <p:nvPr/>
        </p:nvPicPr>
        <p:blipFill>
          <a:blip r:embed="rId2"/>
          <a:stretch/>
        </p:blipFill>
        <p:spPr>
          <a:xfrm>
            <a:off x="-89640" y="-3041640"/>
            <a:ext cx="9354240" cy="989928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-1600200" y="6400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Ferdinand Magellan</a:t>
            </a:r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-940680" y="259704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Alex, Adora, Chanelle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Social Studies 8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Instructor: Mr. Lilly</a:t>
            </a:r>
            <a:endParaRPr/>
          </a:p>
        </p:txBody>
      </p:sp>
      <p:pic>
        <p:nvPicPr>
          <p:cNvPr id="75" name="Picture 5"/>
          <p:cNvPicPr/>
          <p:nvPr/>
        </p:nvPicPr>
        <p:blipFill>
          <a:blip r:embed="rId3"/>
          <a:stretch/>
        </p:blipFill>
        <p:spPr>
          <a:xfrm>
            <a:off x="4699080" y="615240"/>
            <a:ext cx="4444200" cy="571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9202680" cy="685728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FFFFFF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0" y="1031040"/>
            <a:ext cx="5361480" cy="54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FFFFFF"/>
                </a:solidFill>
                <a:latin typeface="Calibri"/>
              </a:rPr>
              <a:t>Ferdinand Magellan was the man that proved the world was round.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FFFFFF"/>
                </a:solidFill>
                <a:latin typeface="Calibri"/>
              </a:rPr>
              <a:t>This was when people thought the world was flat, so when Ferdinand went on his huge expedition, people thought he would fall of the world.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9" name="Picture 5"/>
          <p:cNvPicPr/>
          <p:nvPr/>
        </p:nvPicPr>
        <p:blipFill>
          <a:blip r:embed="rId3"/>
          <a:stretch/>
        </p:blipFill>
        <p:spPr>
          <a:xfrm>
            <a:off x="5104800" y="1417680"/>
            <a:ext cx="3954960" cy="395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30600" y="-35280"/>
            <a:ext cx="9143640" cy="689292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-1371600" y="460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Early Life</a:t>
            </a:r>
            <a:endParaRPr/>
          </a:p>
        </p:txBody>
      </p:sp>
      <p:pic>
        <p:nvPicPr>
          <p:cNvPr id="82" name="Picture 8"/>
          <p:cNvPicPr/>
          <p:nvPr/>
        </p:nvPicPr>
        <p:blipFill>
          <a:blip r:embed="rId3"/>
          <a:stretch/>
        </p:blipFill>
        <p:spPr>
          <a:xfrm>
            <a:off x="4336920" y="822960"/>
            <a:ext cx="4612320" cy="577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" name="CustomShape 2"/>
          <p:cNvSpPr/>
          <p:nvPr/>
        </p:nvSpPr>
        <p:spPr>
          <a:xfrm>
            <a:off x="-2560320" y="10972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-3108600" y="8229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4"/>
          <p:cNvSpPr/>
          <p:nvPr/>
        </p:nvSpPr>
        <p:spPr>
          <a:xfrm>
            <a:off x="30600" y="1097280"/>
            <a:ext cx="4266720" cy="518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000" strike="noStrike">
                <a:latin typeface="Arial"/>
              </a:rPr>
              <a:t>He was born in Portugal around 1480.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000" strike="noStrike">
                <a:latin typeface="Arial"/>
              </a:rPr>
              <a:t>He studied navigation at an early age.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000" strike="noStrike">
                <a:latin typeface="Arial"/>
              </a:rPr>
              <a:t>He studied at Queen Leonor’s school of pages in Lisbon.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000" strike="noStrike">
                <a:latin typeface="Arial"/>
              </a:rPr>
              <a:t>He was interested in cartography, astronomy and celestial navigation when he was younger.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000" strike="noStrike">
                <a:latin typeface="Arial"/>
              </a:rPr>
              <a:t>His parents were members of the Portuguese nobility.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000" strike="noStrike">
                <a:latin typeface="Arial"/>
              </a:rPr>
              <a:t>In 1505 Ferdinand traveled with the new Portuguese arriving to India, that's when he got the taste for sea travel. He also got the itch to explore.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000" strike="noStrike">
                <a:latin typeface="Arial"/>
              </a:rPr>
              <a:t>He took part on February 2-3 1509 in the great Battle of Diu.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560" y="460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Career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365760" y="872640"/>
            <a:ext cx="8307360" cy="205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Magellan served on ships in the Portuguese navy, until he was accused of theft.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Although he was proven innocent, his reputation was ruined amongst Portuguese sailors. Three times, Magellan petitioned the king of Portugal to support him on a voyage to search for a passage through South America to Asia.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5303520" y="4389120"/>
            <a:ext cx="3840120" cy="246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360" y="36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371600" y="-13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Voyages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52200" y="117000"/>
            <a:ext cx="4153680" cy="527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600" strike="noStrike">
                <a:solidFill>
                  <a:srgbClr val="000000"/>
                </a:solidFill>
                <a:latin typeface="Calibri"/>
              </a:rPr>
              <a:t>In s</a:t>
            </a:r>
            <a:r>
              <a:rPr lang="en-US" sz="2800" strike="noStrike">
                <a:solidFill>
                  <a:srgbClr val="000000"/>
                </a:solidFill>
                <a:latin typeface="Calibri"/>
              </a:rPr>
              <a:t>earch of fame and fortune, Portuguese explorer Ferdinand Magellan 1480-1521 set out from In Spain in 1519 with a fleet of five ships to discover a western sea route to the Spice Islands.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In route he discovered what is now known as the Strait of Magellan and became the first European to cross the Pacific Ocean.</a:t>
            </a:r>
            <a:endParaRPr/>
          </a:p>
        </p:txBody>
      </p:sp>
      <p:pic>
        <p:nvPicPr>
          <p:cNvPr id="92" name="Picture 91"/>
          <p:cNvPicPr/>
          <p:nvPr/>
        </p:nvPicPr>
        <p:blipFill>
          <a:blip r:embed="rId3"/>
          <a:stretch/>
        </p:blipFill>
        <p:spPr>
          <a:xfrm>
            <a:off x="4480560" y="1920240"/>
            <a:ext cx="4458240" cy="362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3566160" y="133560"/>
            <a:ext cx="475488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4000" strike="noStrike">
                <a:latin typeface="Calibri"/>
              </a:rPr>
              <a:t>Greatest Achievement</a:t>
            </a:r>
            <a:r>
              <a:rPr lang="en-US" strike="noStrike">
                <a:latin typeface="Calibri"/>
              </a:rPr>
              <a:t> 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274320" y="-163440"/>
            <a:ext cx="3749040" cy="674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Portuguese explorer who led the first expedition to circumnavigate the globe.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Like many of his contemporaries, Magellan set out to discover a Western sea route to the Spice Islands in Indonesia.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Magellan ended up proving, instead, that the world was indeed round and bigger than anyone had previously imagined.</a:t>
            </a:r>
            <a:endParaRPr/>
          </a:p>
        </p:txBody>
      </p:sp>
      <p:pic>
        <p:nvPicPr>
          <p:cNvPr id="96" name="Picture 95"/>
          <p:cNvPicPr/>
          <p:nvPr/>
        </p:nvPicPr>
        <p:blipFill>
          <a:blip r:embed="rId3"/>
          <a:stretch/>
        </p:blipFill>
        <p:spPr>
          <a:xfrm>
            <a:off x="4023360" y="1463040"/>
            <a:ext cx="4937760" cy="475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0" y="-132120"/>
            <a:ext cx="9144000" cy="726444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srgbClr val="FFFFFF"/>
                </a:solidFill>
                <a:latin typeface="Arial"/>
              </a:rPr>
              <a:t>Legacy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274320" y="1162800"/>
            <a:ext cx="4114800" cy="551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FFFFFF"/>
                </a:solidFill>
                <a:latin typeface="Arial"/>
              </a:rPr>
              <a:t>In September 1519, Portuguese explorer Ferdinand Magellan set sail with a fleet of five Spanish ships in attempt to find the Spice Islands by heading west. 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FFFFFF"/>
                </a:solidFill>
                <a:latin typeface="Arial"/>
              </a:rPr>
              <a:t>Although Magellan died during the journey, he is credited with the first circumnavigation of Earth.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  <p:pic>
        <p:nvPicPr>
          <p:cNvPr id="100" name="Picture 99"/>
          <p:cNvPicPr/>
          <p:nvPr/>
        </p:nvPicPr>
        <p:blipFill>
          <a:blip r:embed="rId3"/>
          <a:stretch/>
        </p:blipFill>
        <p:spPr>
          <a:xfrm>
            <a:off x="5128920" y="2103120"/>
            <a:ext cx="3832200" cy="374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/>
        </p:blipFill>
        <p:spPr>
          <a:xfrm>
            <a:off x="0" y="0"/>
            <a:ext cx="9143640" cy="685800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srgbClr val="FFFFFF"/>
                </a:solidFill>
                <a:latin typeface="Arial"/>
              </a:rPr>
              <a:t>Crazy Facts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457200" y="1797480"/>
            <a:ext cx="4114800" cy="378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FFFFFF"/>
                </a:solidFill>
                <a:latin typeface="Arial"/>
              </a:rPr>
              <a:t>First man to travel all the way around the world.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FFFFFF"/>
                </a:solidFill>
                <a:latin typeface="Arial"/>
              </a:rPr>
              <a:t>That he proved that the world was round and much bigger than people thought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FFFFFF"/>
                </a:solidFill>
                <a:latin typeface="Arial"/>
              </a:rPr>
              <a:t>People use what he deserved to navigate.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FFFFFF"/>
                </a:solidFill>
                <a:latin typeface="Arial"/>
              </a:rPr>
              <a:t>That he died from a poison arrow  </a:t>
            </a:r>
            <a:endParaRPr/>
          </a:p>
        </p:txBody>
      </p:sp>
      <p:pic>
        <p:nvPicPr>
          <p:cNvPr id="104" name="Picture 103"/>
          <p:cNvPicPr/>
          <p:nvPr/>
        </p:nvPicPr>
        <p:blipFill>
          <a:blip r:embed="rId3"/>
          <a:stretch/>
        </p:blipFill>
        <p:spPr>
          <a:xfrm>
            <a:off x="5029200" y="2103120"/>
            <a:ext cx="3566160" cy="365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Conclusion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274320" y="1828800"/>
            <a:ext cx="4754880" cy="365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Ferdinand Magellan was a Portuguese explorer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First man to travel all the way around the world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He Discovered the Western sea route to the Spice islands</a:t>
            </a:r>
            <a:endParaRPr/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5047920" y="1418400"/>
            <a:ext cx="3638880" cy="498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Public Schools</cp:lastModifiedBy>
  <cp:revision>1</cp:revision>
  <dcterms:modified xsi:type="dcterms:W3CDTF">2016-05-12T21:27:48Z</dcterms:modified>
</cp:coreProperties>
</file>