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60" r:id="rId4"/>
    <p:sldId id="262" r:id="rId5"/>
    <p:sldId id="263" r:id="rId6"/>
    <p:sldId id="261" r:id="rId7"/>
    <p:sldId id="258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80"/>
    <p:restoredTop sz="94666"/>
  </p:normalViewPr>
  <p:slideViewPr>
    <p:cSldViewPr snapToGrid="0" snapToObjects="1">
      <p:cViewPr varScale="1">
        <p:scale>
          <a:sx n="86" d="100"/>
          <a:sy n="86" d="100"/>
        </p:scale>
        <p:origin x="224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pFpTZbE6jo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wwworks/29615451315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283D7-EE16-F842-B5AE-78AED39A7B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Inferencing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24585-FA2F-4249-8767-BF66B8B3F8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Mini Lesson</a:t>
            </a:r>
          </a:p>
        </p:txBody>
      </p:sp>
    </p:spTree>
    <p:extLst>
      <p:ext uri="{BB962C8B-B14F-4D97-AF65-F5344CB8AC3E}">
        <p14:creationId xmlns:p14="http://schemas.microsoft.com/office/powerpoint/2010/main" val="187042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904E-9373-BC43-838A-9C5FE0988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 this passage from the Marrow Thieves.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Answer the questions on the board in your binder.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7C41-9C3F-884D-BECB-3931DB573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CA" sz="2800" dirty="0"/>
              <a:t>Mitch was smiling so big his back teeth shone in the soft light of the solar-powered lamp we’d scavenged from someone’s shed. “Check it out.” He held a bag of Doritos between us—a big bag, too.</a:t>
            </a:r>
          </a:p>
          <a:p>
            <a:pPr fontAlgn="base"/>
            <a:r>
              <a:rPr lang="en-CA" sz="2800" dirty="0"/>
              <a:t>“Holy, Mitch! Where’d you get that?” I touched the air-pressurized bag to confirm it was real. My dirty fingers skittered across the shiny surface like skates. It was real. My mouth filled with spit, and a rotten hole in one of my molars yelled its displeasure.</a:t>
            </a:r>
          </a:p>
          <a:p>
            <a:r>
              <a:rPr lang="en-CA" sz="1400" dirty="0"/>
              <a:t>French (in narration), p.  12 The Marrow </a:t>
            </a:r>
            <a:r>
              <a:rPr lang="en-CA" sz="1400" dirty="0" err="1"/>
              <a:t>Theives</a:t>
            </a:r>
            <a:r>
              <a:rPr lang="en-CA" sz="1400" dirty="0"/>
              <a:t>, Cherie Dimaline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575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2F031-1A31-EB4D-9CEE-6CD3A0EC4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150" y="1496501"/>
            <a:ext cx="6461231" cy="3864998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How was Mitch feeling?  </a:t>
            </a:r>
          </a:p>
          <a:p>
            <a:pPr lvl="1"/>
            <a:r>
              <a:rPr lang="en-US" sz="4000" dirty="0"/>
              <a:t>How do you know?</a:t>
            </a:r>
          </a:p>
          <a:p>
            <a:r>
              <a:rPr lang="en-US" sz="4000" dirty="0"/>
              <a:t>How was French (the speaker) feeling?  </a:t>
            </a:r>
          </a:p>
          <a:p>
            <a:pPr lvl="1"/>
            <a:r>
              <a:rPr lang="en-US" sz="4000" dirty="0"/>
              <a:t>How do you know?</a:t>
            </a:r>
          </a:p>
          <a:p>
            <a:r>
              <a:rPr lang="en-US" sz="4000" dirty="0"/>
              <a:t>What is wrong with French’s mouth?</a:t>
            </a:r>
          </a:p>
          <a:p>
            <a:pPr lvl="1"/>
            <a:r>
              <a:rPr lang="en-US" sz="4000" dirty="0"/>
              <a:t>How do you know?</a:t>
            </a:r>
          </a:p>
          <a:p>
            <a:r>
              <a:rPr lang="en-US" sz="4000" dirty="0"/>
              <a:t>What can we assume about these kids?</a:t>
            </a:r>
          </a:p>
          <a:p>
            <a:pPr lvl="1"/>
            <a:r>
              <a:rPr lang="en-US" sz="4000" dirty="0"/>
              <a:t>Why can we assume this?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01E5A-98AA-0947-BB02-B0A56275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2805" y="1865740"/>
            <a:ext cx="2947482" cy="3126520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D14CDC-3471-344C-A85C-2CE8DC77A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249129"/>
            <a:ext cx="8230254" cy="6359742"/>
          </a:xfrm>
        </p:spPr>
      </p:pic>
    </p:spTree>
    <p:extLst>
      <p:ext uri="{BB962C8B-B14F-4D97-AF65-F5344CB8AC3E}">
        <p14:creationId xmlns:p14="http://schemas.microsoft.com/office/powerpoint/2010/main" val="288314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82D8CA-2DC0-4B45-B7E4-7224959E1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034" y="0"/>
            <a:ext cx="9027265" cy="668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0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A919A-7A15-CE45-81D9-FBE790C0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Inferencing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8E0CF-F80B-E64B-8092-BC5355D6E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Good readers use their inferencing skills to construct a deeper understanding of the text.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Good writers use literary elements and skills to “show” a reader something rather than “telling” the reader something.</a:t>
            </a:r>
          </a:p>
        </p:txBody>
      </p:sp>
    </p:spTree>
    <p:extLst>
      <p:ext uri="{BB962C8B-B14F-4D97-AF65-F5344CB8AC3E}">
        <p14:creationId xmlns:p14="http://schemas.microsoft.com/office/powerpoint/2010/main" val="217411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2037FA-D33B-D74A-BE6E-00580D446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805" y="1472474"/>
            <a:ext cx="10602391" cy="386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5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0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D1D23F4C-BFC8-5D4E-B798-4648410BD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7166" y="771434"/>
            <a:ext cx="7957668" cy="5271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1B3ED6-1497-CC4A-821F-342AC7943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7012" y="458471"/>
            <a:ext cx="11237976" cy="5941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567609-3FE4-B84B-ADAB-B9FA0C70D8AB}"/>
              </a:ext>
            </a:extLst>
          </p:cNvPr>
          <p:cNvSpPr txBox="1"/>
          <p:nvPr/>
        </p:nvSpPr>
        <p:spPr>
          <a:xfrm>
            <a:off x="730244" y="12733630"/>
            <a:ext cx="4928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flickr.com/photos/wwworks/2961545131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1841546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995</TotalTime>
  <Words>237</Words>
  <Application>Microsoft Macintosh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Corbel</vt:lpstr>
      <vt:lpstr>Wingdings 2</vt:lpstr>
      <vt:lpstr>Frame</vt:lpstr>
      <vt:lpstr>Inferencing</vt:lpstr>
      <vt:lpstr>Read this passage from the Marrow Thieves.  Answer the questions on the board in your binder.  </vt:lpstr>
      <vt:lpstr>PowerPoint Presentation</vt:lpstr>
      <vt:lpstr>PowerPoint Presentation</vt:lpstr>
      <vt:lpstr>PowerPoint Presentation</vt:lpstr>
      <vt:lpstr>Inferencing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Miller</dc:creator>
  <cp:lastModifiedBy>Microsoft Office User</cp:lastModifiedBy>
  <cp:revision>7</cp:revision>
  <dcterms:created xsi:type="dcterms:W3CDTF">2021-01-20T02:30:47Z</dcterms:created>
  <dcterms:modified xsi:type="dcterms:W3CDTF">2021-08-24T18:25:02Z</dcterms:modified>
</cp:coreProperties>
</file>